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2/2/2019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8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2/2/2019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2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2/2/2019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3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2/2/2019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4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2/2/2019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85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2/2/2019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7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2/2/2019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5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2/2/2019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11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2/2/2019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9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2/2/2019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2/2/2019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56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 smtClean="0"/>
              <a:t>Haga clic para modificar el estilo de texto del patrón</a:t>
            </a:r>
          </a:p>
          <a:p>
            <a:pPr lvl="1"/>
            <a:r>
              <a:rPr lang="es-ES" altLang="pt-BR" smtClean="0"/>
              <a:t>Segundo nivel</a:t>
            </a:r>
          </a:p>
          <a:p>
            <a:pPr lvl="2"/>
            <a:r>
              <a:rPr lang="es-ES" altLang="pt-BR" smtClean="0"/>
              <a:t>Tercer nivel</a:t>
            </a:r>
          </a:p>
          <a:p>
            <a:pPr lvl="3"/>
            <a:r>
              <a:rPr lang="es-ES" altLang="pt-BR" smtClean="0"/>
              <a:t>Cuarto nivel</a:t>
            </a:r>
          </a:p>
          <a:p>
            <a:pPr lvl="4"/>
            <a:r>
              <a:rPr lang="es-ES" altLang="pt-B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074F12-AA26-4AC8-9962-C36BB8F32554}" type="datetimeFigureOut">
              <a:rPr lang="en-US" smtClean="0"/>
              <a:pPr/>
              <a:t>2/2/2019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85698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0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84976" cy="390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14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878497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903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8497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935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439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928992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089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1296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171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3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650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862013"/>
            <a:ext cx="784860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54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8497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03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1296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74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3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3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659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85698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975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712968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286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85698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173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56983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0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3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Tema13</Template>
  <TotalTime>27</TotalTime>
  <Words>0</Words>
  <Application>Microsoft Office PowerPoint</Application>
  <PresentationFormat>Apresentação na tela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Tema13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6</cp:revision>
  <dcterms:created xsi:type="dcterms:W3CDTF">2019-02-02T13:41:41Z</dcterms:created>
  <dcterms:modified xsi:type="dcterms:W3CDTF">2019-02-02T14:13:29Z</dcterms:modified>
</cp:coreProperties>
</file>